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4" r:id="rId6"/>
    <p:sldId id="257" r:id="rId7"/>
    <p:sldId id="258" r:id="rId8"/>
    <p:sldId id="259" r:id="rId9"/>
    <p:sldId id="282" r:id="rId10"/>
    <p:sldId id="283" r:id="rId11"/>
    <p:sldId id="262" r:id="rId12"/>
    <p:sldId id="275" r:id="rId13"/>
    <p:sldId id="276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80" d="100"/>
          <a:sy n="80" d="100"/>
        </p:scale>
        <p:origin x="782" y="17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13.07.2022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13.07.2022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5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8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470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4A4CAC-E57B-475D-8E28-0BC59B77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4" y="546827"/>
            <a:ext cx="7439750" cy="3998279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77" y="1663435"/>
            <a:ext cx="6902822" cy="2003898"/>
          </a:xfrm>
        </p:spPr>
        <p:txBody>
          <a:bodyPr rtlCol="0"/>
          <a:lstStyle/>
          <a:p>
            <a:pPr rtl="0"/>
            <a:r>
              <a:rPr lang="en-US" sz="4800" dirty="0"/>
              <a:t>CI&amp;CD PROCESS REALISATION </a:t>
            </a:r>
            <a:endParaRPr lang="ru-RU" sz="480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6512" y="3792647"/>
            <a:ext cx="3644135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dirty="0"/>
              <a:t>BASED ON THE PETCLINIC 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Женщина в очках виртуальной реальности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dirty="0"/>
              <a:t>Thanks for your attention!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46337" y="5615227"/>
            <a:ext cx="4114592" cy="2212496"/>
          </a:xfrm>
        </p:spPr>
        <p:txBody>
          <a:bodyPr rtlCol="0"/>
          <a:lstStyle/>
          <a:p>
            <a:pPr rtl="0"/>
            <a:r>
              <a:rPr lang="en-US" dirty="0"/>
              <a:t>Veronika </a:t>
            </a:r>
            <a:r>
              <a:rPr lang="en-US" dirty="0" err="1"/>
              <a:t>Krasilia</a:t>
            </a:r>
            <a:endParaRPr lang="ru-RU" dirty="0"/>
          </a:p>
          <a:p>
            <a:pPr rtl="0"/>
            <a:r>
              <a:rPr lang="en-US" dirty="0"/>
              <a:t>+38 (093)-133-69-72</a:t>
            </a:r>
            <a:endParaRPr lang="ru-RU" dirty="0"/>
          </a:p>
          <a:p>
            <a:pPr rtl="0"/>
            <a:r>
              <a:rPr lang="en-US" dirty="0"/>
              <a:t>vkrasilia@gmail.com</a:t>
            </a:r>
            <a:endParaRPr lang="ru-RU" dirty="0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06.08.20ГГ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463F81-4A49-4038-B501-E0D02AC8C3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204" b="14204"/>
          <a:stretch>
            <a:fillRect/>
          </a:stretch>
        </p:blipFill>
        <p:spPr>
          <a:xfrm>
            <a:off x="8023411" y="909919"/>
            <a:ext cx="1931893" cy="1904998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BA9742-03F3-4CEB-812A-60DF8A72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4482355" cy="2478516"/>
          </a:xfrm>
        </p:spPr>
        <p:txBody>
          <a:bodyPr/>
          <a:lstStyle/>
          <a:p>
            <a:r>
              <a:rPr lang="en-US" dirty="0"/>
              <a:t>SELF-PRESENTATION SLIDE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F466456-E8C2-4EAD-948A-776E5BF453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435" y="2911401"/>
            <a:ext cx="6983505" cy="21715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NAME: KRASILIA VERONIKA</a:t>
            </a:r>
          </a:p>
          <a:p>
            <a:r>
              <a:rPr lang="en-US" dirty="0">
                <a:solidFill>
                  <a:schemeClr val="bg1"/>
                </a:solidFill>
              </a:rPr>
              <a:t>EDUCATION: BACHELOR’S DEGREE IN ENGLISH LANGUAGE AND LITERATURE</a:t>
            </a:r>
          </a:p>
          <a:p>
            <a:r>
              <a:rPr lang="en-US" dirty="0">
                <a:solidFill>
                  <a:schemeClr val="bg1"/>
                </a:solidFill>
              </a:rPr>
              <a:t>UNIVERSITY: NATIONAL UNIVERSITY OF PEDAGOGY</a:t>
            </a:r>
          </a:p>
          <a:p>
            <a:r>
              <a:rPr lang="en-US" dirty="0">
                <a:solidFill>
                  <a:schemeClr val="bg1"/>
                </a:solidFill>
              </a:rPr>
              <a:t>WORK EXPERIENCE: 2 YEARS OF TEACHING ENGLISH IN ONLINE-SCHOOL “JUSTSCHOOL”</a:t>
            </a:r>
          </a:p>
        </p:txBody>
      </p:sp>
    </p:spTree>
    <p:extLst>
      <p:ext uri="{BB962C8B-B14F-4D97-AF65-F5344CB8AC3E}">
        <p14:creationId xmlns:p14="http://schemas.microsoft.com/office/powerpoint/2010/main" val="39614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FB7646-6D1B-49DC-A84E-6EB017C5658D}"/>
              </a:ext>
            </a:extLst>
          </p:cNvPr>
          <p:cNvSpPr/>
          <p:nvPr/>
        </p:nvSpPr>
        <p:spPr>
          <a:xfrm>
            <a:off x="4262717" y="197224"/>
            <a:ext cx="3666565" cy="13447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INSTRUMENTS</a:t>
            </a:r>
            <a:endParaRPr lang="ru-RU" sz="44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FA2C19F-1326-45C6-A555-A3D3E82D62B8}"/>
              </a:ext>
            </a:extLst>
          </p:cNvPr>
          <p:cNvSpPr/>
          <p:nvPr/>
        </p:nvSpPr>
        <p:spPr>
          <a:xfrm>
            <a:off x="2783540" y="24115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CDC7A66-AC6A-47E9-8A19-D482D53B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71" y="2035900"/>
            <a:ext cx="1660993" cy="1613099"/>
          </a:xfrm>
          <a:prstGeom prst="rect">
            <a:avLst/>
          </a:prstGeom>
        </p:spPr>
      </p:pic>
      <p:pic>
        <p:nvPicPr>
          <p:cNvPr id="1036" name="Picture 12" descr="Aws-logo - Amazon Web Services Black PNG Image | Transparent PNG Free  Download on SeekPNG">
            <a:extLst>
              <a:ext uri="{FF2B5EF4-FFF2-40B4-BE49-F238E27FC236}">
                <a16:creationId xmlns:a16="http://schemas.microsoft.com/office/drawing/2014/main" id="{0AE3A12A-92CD-48D5-A862-3A0850FE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78" y="2035899"/>
            <a:ext cx="1660993" cy="16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nitoring AWS EC2 Cloud Instances | eG Innovations">
            <a:extLst>
              <a:ext uri="{FF2B5EF4-FFF2-40B4-BE49-F238E27FC236}">
                <a16:creationId xmlns:a16="http://schemas.microsoft.com/office/drawing/2014/main" id="{EE25DC2B-C52F-4D00-9EEC-417492CF9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2" y="2035899"/>
            <a:ext cx="1575318" cy="16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now lets you upload videos in issues, pull requests, &amp; discussions">
            <a:extLst>
              <a:ext uri="{FF2B5EF4-FFF2-40B4-BE49-F238E27FC236}">
                <a16:creationId xmlns:a16="http://schemas.microsoft.com/office/drawing/2014/main" id="{7DE7207D-07BE-44A4-B8AD-8C0BC4EFB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t="3255" r="22079"/>
          <a:stretch/>
        </p:blipFill>
        <p:spPr bwMode="auto">
          <a:xfrm>
            <a:off x="413970" y="2035901"/>
            <a:ext cx="1660993" cy="161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me - Docker">
            <a:extLst>
              <a:ext uri="{FF2B5EF4-FFF2-40B4-BE49-F238E27FC236}">
                <a16:creationId xmlns:a16="http://schemas.microsoft.com/office/drawing/2014/main" id="{505AF750-F0C2-40E3-901A-9262DD7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80" y="3910698"/>
            <a:ext cx="1527195" cy="16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va - Page 2 of 3 - eSoftner">
            <a:extLst>
              <a:ext uri="{FF2B5EF4-FFF2-40B4-BE49-F238E27FC236}">
                <a16:creationId xmlns:a16="http://schemas.microsoft.com/office/drawing/2014/main" id="{6A5CA13D-307F-48EF-A038-EE0B2E8C2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5020" r="8963" b="18157"/>
          <a:stretch/>
        </p:blipFill>
        <p:spPr bwMode="auto">
          <a:xfrm>
            <a:off x="1551374" y="3899941"/>
            <a:ext cx="1660993" cy="16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2" descr="Termius - SSH and SFTP client APK 5.7.3 for Android – Download Termius -  SSH and SFTP client APK Latest Version from APKFab.com">
            <a:extLst>
              <a:ext uri="{FF2B5EF4-FFF2-40B4-BE49-F238E27FC236}">
                <a16:creationId xmlns:a16="http://schemas.microsoft.com/office/drawing/2014/main" id="{C028FA74-B22F-4B89-9766-29910A145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7" name="AutoShape 24" descr="Termius - SSH and SFTP client APK 5.7.3 for Android – Download Termius -  SSH and SFTP client APK Latest Version from APKFab.com">
            <a:extLst>
              <a:ext uri="{FF2B5EF4-FFF2-40B4-BE49-F238E27FC236}">
                <a16:creationId xmlns:a16="http://schemas.microsoft.com/office/drawing/2014/main" id="{8AA980DA-16B5-4B61-B653-CE4EF1B39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8" name="AutoShape 26" descr="Termius - SSH and SFTP client APK 5.7.3 for Android – Download Termius -  SSH and SFTP client APK Latest Version from APKFab.com">
            <a:extLst>
              <a:ext uri="{FF2B5EF4-FFF2-40B4-BE49-F238E27FC236}">
                <a16:creationId xmlns:a16="http://schemas.microsoft.com/office/drawing/2014/main" id="{8D3D4900-3BF2-4CDB-8CE0-D5AEC17CC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96129" y="4173070"/>
            <a:ext cx="1712259" cy="17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0403AC7-57F2-4467-98F5-9004AE1817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80" t="3014" r="12152" b="18922"/>
          <a:stretch/>
        </p:blipFill>
        <p:spPr>
          <a:xfrm>
            <a:off x="4210900" y="3899940"/>
            <a:ext cx="1660993" cy="1613099"/>
          </a:xfrm>
          <a:prstGeom prst="rect">
            <a:avLst/>
          </a:prstGeom>
        </p:spPr>
      </p:pic>
      <p:pic>
        <p:nvPicPr>
          <p:cNvPr id="1054" name="Picture 30" descr="Introduction to Elastic Load Balancer | by Jayant | Medium">
            <a:extLst>
              <a:ext uri="{FF2B5EF4-FFF2-40B4-BE49-F238E27FC236}">
                <a16:creationId xmlns:a16="http://schemas.microsoft.com/office/drawing/2014/main" id="{57D9CB4F-7D5F-47F1-8547-1F3DEF1F4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6191" r="16807" b="3148"/>
          <a:stretch/>
        </p:blipFill>
        <p:spPr bwMode="auto">
          <a:xfrm>
            <a:off x="6734552" y="3910698"/>
            <a:ext cx="1527195" cy="16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GOALS</a:t>
            </a:r>
            <a:endParaRPr lang="ru-RU" dirty="0"/>
          </a:p>
        </p:txBody>
      </p:sp>
      <p:pic>
        <p:nvPicPr>
          <p:cNvPr id="52" name="Рисунок 51" descr="Крупный план человека в очках с измерениями глаз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Текст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8600" y="1951247"/>
            <a:ext cx="2962811" cy="914400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Continuous CODE DELIVERY</a:t>
            </a:r>
            <a:endParaRPr lang="ru-RU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37213" y="1951247"/>
            <a:ext cx="2289974" cy="884553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FACILITATION OF THE features ADDING</a:t>
            </a:r>
            <a:endParaRPr lang="ru-RU" dirty="0"/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28252" y="2865647"/>
            <a:ext cx="2962811" cy="659342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SAVING of CUSTOMER’s MONEY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/>
          <a:lstStyle/>
          <a:p>
            <a:pPr algn="ctr" rtl="0"/>
            <a:r>
              <a:rPr lang="en-US" dirty="0"/>
              <a:t>SOLUTION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9111" y="1938221"/>
            <a:ext cx="3057760" cy="73565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1800" dirty="0"/>
              <a:t>BUILD IN DOCKER CONTAINER</a:t>
            </a:r>
            <a:endParaRPr lang="ru-RU" sz="1800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65959" y="3240226"/>
            <a:ext cx="3169867" cy="112916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1800" dirty="0" err="1"/>
              <a:t>Ecs</a:t>
            </a:r>
            <a:r>
              <a:rPr lang="en-US" sz="1800" dirty="0"/>
              <a:t> CLUSTER </a:t>
            </a:r>
          </a:p>
          <a:p>
            <a:pPr algn="ctr" rtl="0"/>
            <a:r>
              <a:rPr lang="en-US" sz="1800" dirty="0"/>
              <a:t>+FARGATE TASKS</a:t>
            </a:r>
            <a:endParaRPr lang="ru-RU" sz="1800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5089" y="1938221"/>
            <a:ext cx="2882063" cy="365125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1800" dirty="0"/>
              <a:t>Jenkins pipelines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6572" y="2750671"/>
            <a:ext cx="2956810" cy="1129164"/>
          </a:xfrm>
        </p:spPr>
        <p:txBody>
          <a:bodyPr rtlCol="0"/>
          <a:lstStyle/>
          <a:p>
            <a:pPr algn="ctr" rtl="0"/>
            <a:r>
              <a:rPr lang="en-US" sz="2800" dirty="0"/>
              <a:t>Jenkins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09FFDCE-4599-4E45-9DB5-B50F9E3C5C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720190" y="3288878"/>
            <a:ext cx="3544045" cy="4262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BUILD PIPELINE</a:t>
            </a:r>
          </a:p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A471A6-156F-4EDD-B40D-63ED982A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48"/>
          <a:stretch/>
        </p:blipFill>
        <p:spPr>
          <a:xfrm>
            <a:off x="2325385" y="783155"/>
            <a:ext cx="2744095" cy="17187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2BD78E-1DFF-4444-8FAD-FBA299D1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33" y="2833341"/>
            <a:ext cx="2759267" cy="187360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3CA863-1FB9-4E2F-B95D-159FD9B92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21" y="5025789"/>
            <a:ext cx="2771086" cy="164645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3FEA6E-9043-4483-B836-D245D702D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2" y="793750"/>
            <a:ext cx="6750146" cy="281305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FB651C4-1D32-4C8E-9745-6569C4E816A9}"/>
              </a:ext>
            </a:extLst>
          </p:cNvPr>
          <p:cNvSpPr/>
          <p:nvPr/>
        </p:nvSpPr>
        <p:spPr>
          <a:xfrm>
            <a:off x="2323203" y="443363"/>
            <a:ext cx="2759267" cy="35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DEFINITION OF THE BUILD GOALS</a:t>
            </a:r>
            <a:endParaRPr lang="ru-RU" sz="11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3AD9739-5BC2-4EA0-9A58-5190BCF88153}"/>
              </a:ext>
            </a:extLst>
          </p:cNvPr>
          <p:cNvSpPr/>
          <p:nvPr/>
        </p:nvSpPr>
        <p:spPr>
          <a:xfrm>
            <a:off x="2322121" y="2488506"/>
            <a:ext cx="2744090" cy="35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DEFINITION OF THE BUILD SOURCE</a:t>
            </a:r>
            <a:endParaRPr lang="ru-RU" sz="11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B233070-A530-4759-BA46-EF767A743220}"/>
              </a:ext>
            </a:extLst>
          </p:cNvPr>
          <p:cNvSpPr/>
          <p:nvPr/>
        </p:nvSpPr>
        <p:spPr>
          <a:xfrm>
            <a:off x="2322121" y="4706948"/>
            <a:ext cx="2771086" cy="344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DEFINITION OF THE BUILD TRIGGERS</a:t>
            </a:r>
            <a:endParaRPr lang="ru-RU" sz="11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90DDBFC-0F2F-48D0-B26E-1E0C9DF995C5}"/>
              </a:ext>
            </a:extLst>
          </p:cNvPr>
          <p:cNvSpPr/>
          <p:nvPr/>
        </p:nvSpPr>
        <p:spPr>
          <a:xfrm>
            <a:off x="5067300" y="446383"/>
            <a:ext cx="6750146" cy="347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BUILD PIPELINE</a:t>
            </a:r>
            <a:endParaRPr lang="ru-RU" sz="11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4A38836-6479-4D5E-9201-0B51DEEA9FBF}"/>
              </a:ext>
            </a:extLst>
          </p:cNvPr>
          <p:cNvSpPr/>
          <p:nvPr/>
        </p:nvSpPr>
        <p:spPr>
          <a:xfrm>
            <a:off x="5093212" y="3617395"/>
            <a:ext cx="6724231" cy="30548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B16D5C-EC11-4080-AC72-C2C463409FD3}"/>
              </a:ext>
            </a:extLst>
          </p:cNvPr>
          <p:cNvSpPr txBox="1"/>
          <p:nvPr/>
        </p:nvSpPr>
        <p:spPr>
          <a:xfrm>
            <a:off x="5235886" y="3559768"/>
            <a:ext cx="658155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#login to AWS using JENKINS credentials</a:t>
            </a:r>
          </a:p>
          <a:p>
            <a:r>
              <a:rPr lang="ru-RU" sz="1000" dirty="0" err="1">
                <a:solidFill>
                  <a:schemeClr val="bg1"/>
                </a:solidFill>
              </a:rPr>
              <a:t>aws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ru-RU" sz="1000" dirty="0" err="1">
                <a:solidFill>
                  <a:schemeClr val="bg1"/>
                </a:solidFill>
              </a:rPr>
              <a:t>ecr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ru-RU" sz="1000" dirty="0" err="1">
                <a:solidFill>
                  <a:schemeClr val="bg1"/>
                </a:solidFill>
              </a:rPr>
              <a:t>get-login-password</a:t>
            </a:r>
            <a:r>
              <a:rPr lang="ru-RU" sz="1000" dirty="0">
                <a:solidFill>
                  <a:schemeClr val="bg1"/>
                </a:solidFill>
              </a:rPr>
              <a:t> | </a:t>
            </a:r>
            <a:r>
              <a:rPr lang="ru-RU" sz="1000" dirty="0" err="1">
                <a:solidFill>
                  <a:schemeClr val="bg1"/>
                </a:solidFill>
              </a:rPr>
              <a:t>docker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ru-RU" sz="1000" dirty="0" err="1">
                <a:solidFill>
                  <a:schemeClr val="bg1"/>
                </a:solidFill>
              </a:rPr>
              <a:t>login</a:t>
            </a:r>
            <a:r>
              <a:rPr lang="ru-RU" sz="1000" dirty="0">
                <a:solidFill>
                  <a:schemeClr val="bg1"/>
                </a:solidFill>
              </a:rPr>
              <a:t> --</a:t>
            </a:r>
            <a:r>
              <a:rPr lang="ru-RU" sz="1000" dirty="0" err="1">
                <a:solidFill>
                  <a:schemeClr val="bg1"/>
                </a:solidFill>
              </a:rPr>
              <a:t>username</a:t>
            </a:r>
            <a:r>
              <a:rPr lang="ru-RU" sz="1000" dirty="0">
                <a:solidFill>
                  <a:schemeClr val="bg1"/>
                </a:solidFill>
              </a:rPr>
              <a:t> AWS --</a:t>
            </a:r>
            <a:r>
              <a:rPr lang="ru-RU" sz="1000" dirty="0" err="1">
                <a:solidFill>
                  <a:schemeClr val="bg1"/>
                </a:solidFill>
              </a:rPr>
              <a:t>password-stdin</a:t>
            </a:r>
            <a:r>
              <a:rPr lang="ru-RU" sz="1000" dirty="0">
                <a:solidFill>
                  <a:schemeClr val="bg1"/>
                </a:solidFill>
              </a:rPr>
              <a:t> 969665753859.dkr.ecr.us-east-1.amazonaws.com ;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#building image in the current folder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build --tag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. ;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#building container from the image and building the app in it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run --name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./</a:t>
            </a:r>
            <a:r>
              <a:rPr lang="en-US" sz="1000" dirty="0" err="1">
                <a:solidFill>
                  <a:schemeClr val="bg1"/>
                </a:solidFill>
              </a:rPr>
              <a:t>mvnw</a:t>
            </a:r>
            <a:r>
              <a:rPr lang="en-US" sz="1000" dirty="0">
                <a:solidFill>
                  <a:schemeClr val="bg1"/>
                </a:solidFill>
              </a:rPr>
              <a:t> package -</a:t>
            </a:r>
            <a:r>
              <a:rPr lang="en-US" sz="1000" dirty="0" err="1">
                <a:solidFill>
                  <a:schemeClr val="bg1"/>
                </a:solidFill>
              </a:rPr>
              <a:t>DskipTests</a:t>
            </a:r>
            <a:r>
              <a:rPr lang="en-US" sz="1000" dirty="0">
                <a:solidFill>
                  <a:schemeClr val="bg1"/>
                </a:solidFill>
              </a:rPr>
              <a:t>;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#building image from the container with built app 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commit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969665753859.dkr.ecr.us-east-1.amazonaws.com/</a:t>
            </a:r>
            <a:r>
              <a:rPr lang="en-US" sz="1000" dirty="0" err="1">
                <a:solidFill>
                  <a:schemeClr val="bg1"/>
                </a:solidFill>
              </a:rPr>
              <a:t>pet-epam:latest</a:t>
            </a:r>
            <a:r>
              <a:rPr lang="en-US" sz="1000" dirty="0">
                <a:solidFill>
                  <a:schemeClr val="bg1"/>
                </a:solidFill>
              </a:rPr>
              <a:t>;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#push to the ECR repository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push 969665753859.dkr.ecr.us-east-1.amazonaws.com/</a:t>
            </a:r>
            <a:r>
              <a:rPr lang="en-US" sz="1000" dirty="0" err="1">
                <a:solidFill>
                  <a:schemeClr val="bg1"/>
                </a:solidFill>
              </a:rPr>
              <a:t>pet-epam:latest</a:t>
            </a:r>
            <a:r>
              <a:rPr lang="en-US" sz="1000" dirty="0">
                <a:solidFill>
                  <a:schemeClr val="bg1"/>
                </a:solidFill>
              </a:rPr>
              <a:t> ;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#removing images and containers that are useless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rm -f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;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</a:t>
            </a:r>
            <a:r>
              <a:rPr lang="en-US" sz="1000" dirty="0" err="1">
                <a:solidFill>
                  <a:schemeClr val="bg1"/>
                </a:solidFill>
              </a:rPr>
              <a:t>rmi</a:t>
            </a:r>
            <a:r>
              <a:rPr lang="en-US" sz="1000" dirty="0">
                <a:solidFill>
                  <a:schemeClr val="bg1"/>
                </a:solidFill>
              </a:rPr>
              <a:t> -f 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;</a:t>
            </a:r>
          </a:p>
          <a:p>
            <a:r>
              <a:rPr lang="en-US" sz="1000" dirty="0">
                <a:solidFill>
                  <a:schemeClr val="bg1"/>
                </a:solidFill>
              </a:rPr>
              <a:t>docker </a:t>
            </a:r>
            <a:r>
              <a:rPr lang="en-US" sz="1000" dirty="0" err="1">
                <a:solidFill>
                  <a:schemeClr val="bg1"/>
                </a:solidFill>
              </a:rPr>
              <a:t>rmi</a:t>
            </a:r>
            <a:r>
              <a:rPr lang="en-US" sz="1000" dirty="0">
                <a:solidFill>
                  <a:schemeClr val="bg1"/>
                </a:solidFill>
              </a:rPr>
              <a:t> -f 969665753859.dkr.ecr.us-east-1.amazonaws.com/pet-</a:t>
            </a:r>
            <a:r>
              <a:rPr lang="en-US" sz="1000" dirty="0" err="1">
                <a:solidFill>
                  <a:schemeClr val="bg1"/>
                </a:solidFill>
              </a:rPr>
              <a:t>epam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0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022" y="2407080"/>
            <a:ext cx="2956810" cy="1129164"/>
          </a:xfrm>
        </p:spPr>
        <p:txBody>
          <a:bodyPr rtlCol="0"/>
          <a:lstStyle/>
          <a:p>
            <a:pPr algn="ctr" rtl="0"/>
            <a:r>
              <a:rPr lang="en-US" sz="2800" dirty="0"/>
              <a:t>Jenkins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09FFDCE-4599-4E45-9DB5-B50F9E3C5C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3854" y="2971662"/>
            <a:ext cx="2405057" cy="4262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 PIPELINE</a:t>
            </a:r>
          </a:p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FB651C4-1D32-4C8E-9745-6569C4E816A9}"/>
              </a:ext>
            </a:extLst>
          </p:cNvPr>
          <p:cNvSpPr/>
          <p:nvPr/>
        </p:nvSpPr>
        <p:spPr>
          <a:xfrm>
            <a:off x="3520494" y="658575"/>
            <a:ext cx="2252554" cy="304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DEFINITION OF THE BUILD GOALS</a:t>
            </a:r>
            <a:endParaRPr lang="ru-RU" sz="11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B233070-A530-4759-BA46-EF767A743220}"/>
              </a:ext>
            </a:extLst>
          </p:cNvPr>
          <p:cNvSpPr/>
          <p:nvPr/>
        </p:nvSpPr>
        <p:spPr>
          <a:xfrm>
            <a:off x="5773048" y="655014"/>
            <a:ext cx="1836066" cy="311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DEFINITION OF THE BUILD TRIGGERS</a:t>
            </a:r>
            <a:endParaRPr lang="ru-RU" sz="11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90DDBFC-0F2F-48D0-B26E-1E0C9DF995C5}"/>
              </a:ext>
            </a:extLst>
          </p:cNvPr>
          <p:cNvSpPr/>
          <p:nvPr/>
        </p:nvSpPr>
        <p:spPr>
          <a:xfrm>
            <a:off x="3520494" y="2149738"/>
            <a:ext cx="8027143" cy="25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BUILD PIPELINE</a:t>
            </a:r>
            <a:endParaRPr lang="ru-RU" sz="1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0D6672-8734-4699-8EC8-1AAB27128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77"/>
          <a:stretch/>
        </p:blipFill>
        <p:spPr>
          <a:xfrm>
            <a:off x="3520494" y="962694"/>
            <a:ext cx="2252554" cy="11906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D165A-F6A1-4BC6-BFCE-CD17C4756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"/>
          <a:stretch/>
        </p:blipFill>
        <p:spPr>
          <a:xfrm>
            <a:off x="5773048" y="955572"/>
            <a:ext cx="1836066" cy="11906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1A97C1-07B9-4501-B1D3-928E2F19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94" y="2407080"/>
            <a:ext cx="8027143" cy="42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Рука робота и рука человека почти касаются друг друга указательными пальцами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32330"/>
            <a:ext cx="9385300" cy="1532637"/>
          </a:xfrm>
        </p:spPr>
        <p:txBody>
          <a:bodyPr rtlCol="0"/>
          <a:lstStyle/>
          <a:p>
            <a:pPr rtl="0"/>
            <a:r>
              <a:rPr lang="en-US" dirty="0" err="1"/>
              <a:t>dEMONSTRATION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Женщина смотрит на экран с мелкими надписями и графиками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468000" rtlCol="0"/>
          <a:lstStyle/>
          <a:p>
            <a:pPr rtl="0"/>
            <a:r>
              <a:rPr lang="en-US" dirty="0"/>
              <a:t>FUTURE UPGRADES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- DEVELOPMENT ENVIROMENT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-ADD TESTS</a:t>
            </a:r>
            <a:br>
              <a:rPr lang="en-US" dirty="0"/>
            </a:br>
            <a:endParaRPr lang="ru-RU" dirty="0"/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06.08.20ГГ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ПРЕЗЕНТАЦИЯ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9C1248-3C50-4567-8F86-A8AE2D5F34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205</TotalTime>
  <Words>308</Words>
  <Application>Microsoft Office PowerPoint</Application>
  <PresentationFormat>Широкоэкранный</PresentationFormat>
  <Paragraphs>66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Тема Office</vt:lpstr>
      <vt:lpstr>CI&amp;CD PROCESS REALISATION </vt:lpstr>
      <vt:lpstr>SELF-PRESENTATION SLIDE</vt:lpstr>
      <vt:lpstr>Презентация PowerPoint</vt:lpstr>
      <vt:lpstr>GOALS</vt:lpstr>
      <vt:lpstr>SOLUTION</vt:lpstr>
      <vt:lpstr>Jenkins</vt:lpstr>
      <vt:lpstr>Jenkins</vt:lpstr>
      <vt:lpstr>dEMONSTRATION</vt:lpstr>
      <vt:lpstr>FUTURE UPGRADES   - DEVELOPMENT ENVIROMENT  -ADD TESTS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CI&amp;CD PROCESS REALISATION </dc:title>
  <dc:creator>Влад Проненко</dc:creator>
  <cp:lastModifiedBy>Влад Проненко</cp:lastModifiedBy>
  <cp:revision>1</cp:revision>
  <dcterms:created xsi:type="dcterms:W3CDTF">2022-07-13T15:24:59Z</dcterms:created>
  <dcterms:modified xsi:type="dcterms:W3CDTF">2022-07-13T18:50:31Z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